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aa1edf6147f4731"/>
  </p:sldMasterIdLst>
  <p:sldIdLst>
    <p:sldId id="264" r:id="Rafb9837cd0c341c8"/>
    <p:sldId id="265" r:id="Rd07f7d3c105f49c2"/>
    <p:sldId id="266" r:id="R2abd4c01cf4d4c84"/>
    <p:sldId id="267" r:id="R9f744bc4083d4f32"/>
    <p:sldId id="268" r:id="Rb3a8402b1eb24098"/>
    <p:sldId id="269" r:id="R477aea14b854474f"/>
    <p:sldId id="270" r:id="R522ade142c624ee1"/>
    <p:sldId id="271" r:id="R18c76b64820b4a7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aa1edf6147f4731" /><Relationship Type="http://schemas.openxmlformats.org/officeDocument/2006/relationships/theme" Target="/ppt/slideMasters/theme/theme2.xml" Id="R00d2dd229f004bbe" /><Relationship Type="http://schemas.openxmlformats.org/officeDocument/2006/relationships/slide" Target="/ppt/slides/slide9.xml" Id="Rafb9837cd0c341c8" /><Relationship Type="http://schemas.openxmlformats.org/officeDocument/2006/relationships/slide" Target="/ppt/slides/slidea.xml" Id="Rd07f7d3c105f49c2" /><Relationship Type="http://schemas.openxmlformats.org/officeDocument/2006/relationships/slide" Target="/ppt/slides/slideb.xml" Id="R2abd4c01cf4d4c84" /><Relationship Type="http://schemas.openxmlformats.org/officeDocument/2006/relationships/slide" Target="/ppt/slides/slidec.xml" Id="R9f744bc4083d4f32" /><Relationship Type="http://schemas.openxmlformats.org/officeDocument/2006/relationships/tableStyles" Target="/ppt/tableStyles.xml" Id="Raa84555912064131" /><Relationship Type="http://schemas.openxmlformats.org/officeDocument/2006/relationships/slide" Target="/ppt/slides/slided.xml" Id="Rb3a8402b1eb24098" /><Relationship Type="http://schemas.openxmlformats.org/officeDocument/2006/relationships/slide" Target="/ppt/slides/slidee.xml" Id="R477aea14b854474f" /><Relationship Type="http://schemas.openxmlformats.org/officeDocument/2006/relationships/slide" Target="/ppt/slides/slidef.xml" Id="R522ade142c624ee1" /><Relationship Type="http://schemas.openxmlformats.org/officeDocument/2006/relationships/slide" Target="/ppt/slides/slide10.xml" Id="R18c76b64820b4a7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5ab009901744ab6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e2812a2920e43f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557dae8c57d43bb" /><Relationship Type="http://schemas.openxmlformats.org/officeDocument/2006/relationships/slideMaster" Target="/ppt/slideMasters/slideMaster2.xml" Id="Re3f0c1a36da84d94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36d7f2c8483405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557dae8c57d43b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a0b999ce07d4635" /><Relationship Type="http://schemas.openxmlformats.org/officeDocument/2006/relationships/slideLayout" Target="/ppt/slideLayouts/slideLayout2.xml" Id="Raf6375cb36134570" /><Relationship Type="http://schemas.openxmlformats.org/officeDocument/2006/relationships/slideLayout" Target="/ppt/slideLayouts/slideLayout3.xml" Id="R62207c1c260249fc" /><Relationship Type="http://schemas.openxmlformats.org/officeDocument/2006/relationships/slideLayout" Target="/ppt/slideLayouts/slideLayout4.xml" Id="R2cde8eddfc4a41fd" /><Relationship Type="http://schemas.openxmlformats.org/officeDocument/2006/relationships/slideLayout" Target="/ppt/slideLayouts/slideLayout5.xml" Id="R2a5ac314df45474a" /><Relationship Type="http://schemas.openxmlformats.org/officeDocument/2006/relationships/image" Target="/ppt/media/image2.bin" Id="R2fa962f1aa914c1d" /><Relationship Type="http://schemas.openxmlformats.org/officeDocument/2006/relationships/image" Target="/ppt/media/image.bin" Id="Rd1c8899095eb4918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2fa962f1aa914c1d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d1c8899095eb49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2cde8eddfc4a41fd"/>
    <p:sldLayoutId id="2147483652" r:id="R62207c1c260249fc"/>
    <p:sldLayoutId id="2147483651" r:id="Raf6375cb36134570"/>
    <p:sldLayoutId id="2147483654" r:id="R2a5ac314df45474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14cb8bbbbfd4e97" /><Relationship Type="http://schemas.openxmlformats.org/officeDocument/2006/relationships/chart" Target="/ppt/slides/charts/chart29.xml" Id="Rd429f3b08ad84f34" /><Relationship Type="http://schemas.openxmlformats.org/officeDocument/2006/relationships/chart" Target="/ppt/slides/charts/chart2a.xml" Id="R5a0043ba312d4b2d" /><Relationship Type="http://schemas.openxmlformats.org/officeDocument/2006/relationships/chart" Target="/ppt/slides/charts/chart2b.xml" Id="R577d20c6b3d142b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da1f10807fbc414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288d41ecdc36413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d39acc6f593044ef" /><Relationship Type="http://schemas.openxmlformats.org/officeDocument/2006/relationships/slideLayout" Target="/ppt/slideLayouts/slideLayout5.xml" Id="Rd18b15780ab8433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c3e6e4ee79e4d0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6ec65c25e68b4731" /><Relationship Type="http://schemas.openxmlformats.org/officeDocument/2006/relationships/image" Target="/ppt/media/image4.bin" Id="Rbf4e724786434003" /><Relationship Type="http://schemas.openxmlformats.org/officeDocument/2006/relationships/slideLayout" Target="/ppt/slideLayouts/slideLayout5.xml" Id="R24819beba5094529" /><Relationship Type="http://schemas.openxmlformats.org/officeDocument/2006/relationships/chart" Target="/ppt/slides/charts/chart15.xml" Id="Rafcaa864aeb94dd1" /><Relationship Type="http://schemas.openxmlformats.org/officeDocument/2006/relationships/chart" Target="/ppt/slides/charts/chart16.xml" Id="Rec8788da07af4cab" /><Relationship Type="http://schemas.openxmlformats.org/officeDocument/2006/relationships/chart" Target="/ppt/slides/charts/chart17.xml" Id="R3958f1955bc848ff" /><Relationship Type="http://schemas.openxmlformats.org/officeDocument/2006/relationships/chart" Target="/ppt/slides/charts/chart18.xml" Id="R0c405f666b0a49ed" /><Relationship Type="http://schemas.openxmlformats.org/officeDocument/2006/relationships/chart" Target="/ppt/slides/charts/chart19.xml" Id="R15daaf6c6fcb40d6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d326b11a7d24e26" /><Relationship Type="http://schemas.openxmlformats.org/officeDocument/2006/relationships/image" Target="/ppt/media/image4.bin" Id="R6d56b9e0e5824515" /><Relationship Type="http://schemas.openxmlformats.org/officeDocument/2006/relationships/slideLayout" Target="/ppt/slideLayouts/slideLayout5.xml" Id="Rbf47a20d7e264df8" /><Relationship Type="http://schemas.openxmlformats.org/officeDocument/2006/relationships/chart" Target="/ppt/slides/charts/chart1b.xml" Id="Rde0df78eec314d56" /><Relationship Type="http://schemas.openxmlformats.org/officeDocument/2006/relationships/chart" Target="/ppt/slides/charts/chart1c.xml" Id="Rd5af963f25a94621" /><Relationship Type="http://schemas.openxmlformats.org/officeDocument/2006/relationships/chart" Target="/ppt/slides/charts/chart1d.xml" Id="Ra5c06a217fd94628" /><Relationship Type="http://schemas.openxmlformats.org/officeDocument/2006/relationships/chart" Target="/ppt/slides/charts/chart1e.xml" Id="Rcacfff7a348f4d06" /><Relationship Type="http://schemas.openxmlformats.org/officeDocument/2006/relationships/chart" Target="/ppt/slides/charts/chart1f.xml" Id="Rb215efd1fe9f427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079f4015ca1417c" /><Relationship Type="http://schemas.openxmlformats.org/officeDocument/2006/relationships/image" Target="/ppt/media/image4.bin" Id="R6ad9a3fb6af74da9" /><Relationship Type="http://schemas.openxmlformats.org/officeDocument/2006/relationships/slideLayout" Target="/ppt/slideLayouts/slideLayout5.xml" Id="R74a2f0df9d5f4495" /><Relationship Type="http://schemas.openxmlformats.org/officeDocument/2006/relationships/chart" Target="/ppt/slides/charts/chart21.xml" Id="Rf425b80514aa4637" /><Relationship Type="http://schemas.openxmlformats.org/officeDocument/2006/relationships/chart" Target="/ppt/slides/charts/chart22.xml" Id="Re61a823d3eff48ea" /><Relationship Type="http://schemas.openxmlformats.org/officeDocument/2006/relationships/chart" Target="/ppt/slides/charts/chart23.xml" Id="R6d7b5caaa8c44309" /><Relationship Type="http://schemas.openxmlformats.org/officeDocument/2006/relationships/chart" Target="/ppt/slides/charts/chart24.xml" Id="R5351df8bba01425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Hackspettsgatan 1-7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5.486911</c:v>
              </c:pt>
              <c:pt idx="1">
                <c:v>4.770992</c:v>
              </c:pt>
              <c:pt idx="2">
                <c:v>5.251748</c:v>
              </c:pt>
              <c:pt idx="3">
                <c:v>5.336134</c:v>
              </c:pt>
              <c:pt idx="4">
                <c:v>5.518519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Svalan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5.405405</c:v>
              </c:pt>
              <c:pt idx="1">
                <c:v>4.200000</c:v>
              </c:pt>
              <c:pt idx="2">
                <c:v>4.880000</c:v>
              </c:pt>
              <c:pt idx="3">
                <c:v>5.086957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0.636364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0.454545</c:v>
              </c:pt>
              <c:pt idx="1">
                <c:v>0.545455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0.272727</c:v>
              </c:pt>
              <c:pt idx="1">
                <c:v>0.727273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Svalan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429f3b08ad84f3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a0043ba312d4b2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77d20c6b3d142b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Svalan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Hackspettsgatan 1-7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Svalan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d39acc6f593044e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Svalan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caa864aeb94dd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c8788da07af4ca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958f1955bc848f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405f666b0a49e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5daaf6c6fcb40d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ec65c25e68b473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f4e72478643400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Svalan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e0df78eec314d5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5af963f25a9462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c06a217fd9462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acfff7a348f4d0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215efd1fe9f427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d326b11a7d24e2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d56b9e0e582451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Svalan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25b80514aa463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61a823d3eff48e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d7b5caaa8c4430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351df8bba01425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079f4015ca1417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ad9a3fb6af74da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2017-02-01T10:47:31.503Z</dcterms:created>
  <dcterms:modified xsi:type="dcterms:W3CDTF">2017-02-01T10:47:31.503Z</dcterms:modified>
</cp:coreProperties>
</file>